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D9D472-CBE4-4837-9B0A-157473EA5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3DEE9A-0F38-4BB8-8044-6D0552C02D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E1DC87-C2F1-41C7-8A27-85BC6964D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115-FA1B-4AF4-BC4F-A7F5C04C763B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07BED0-4178-478B-BB3F-889F012F8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658833-F78D-4CD9-934D-F15968746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9757-F8CE-4F80-94B2-2EDB5AD5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91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F3E639-38BE-4D6E-B07B-DC5BC4016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93F158-7F4F-453E-BABE-22A225FBB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D2045-8527-47A7-B692-0B6D25899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115-FA1B-4AF4-BC4F-A7F5C04C763B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D13A6C-39E5-4250-9753-BF45355F3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6506DA-212D-4502-8B9E-2C549B5F9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9757-F8CE-4F80-94B2-2EDB5AD5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50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0084035-FEE7-4B94-AC5B-C5CEF0EE29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E990C7-8481-459D-8CC0-DD384E0DD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8DBBC0-8B17-4A02-BCA9-C7E0DC9C6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115-FA1B-4AF4-BC4F-A7F5C04C763B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FB5B52-C3D6-4C9D-8877-6E982C21F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054227-0448-4AB5-9265-3B20E8EF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9757-F8CE-4F80-94B2-2EDB5AD5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60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360DC8-79B0-4E2B-8341-D2852422D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6CEF35-6870-4972-80EF-739EC0EBC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088981-6FF6-4909-A8EB-A8A407E94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115-FA1B-4AF4-BC4F-A7F5C04C763B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84ECAE-C70E-4416-A32C-2A440557B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40FC1E-19D7-44E9-95C9-78E4F05DB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9757-F8CE-4F80-94B2-2EDB5AD5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905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2CDDD1-8507-4E58-959F-90AF74C6B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EDBA8E-93FB-42B1-851A-22A7F0619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49F4E1-A4D3-47A0-87BC-ADA026D7A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115-FA1B-4AF4-BC4F-A7F5C04C763B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D05650-FFA6-45AF-8329-2FD5C485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43A6F2-897C-4EAC-BD9B-2B7D9CB1A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9757-F8CE-4F80-94B2-2EDB5AD5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1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833F14-EFAA-4D5F-93BF-2F105178E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4E7583-0F4F-4454-AA56-C6078A64D7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BCC377-66BB-47CA-8A97-41BB1516F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E18EC4-F7DD-484E-BBDA-84B575A6D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115-FA1B-4AF4-BC4F-A7F5C04C763B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EBBFAF-43D0-4721-A863-749396562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831336-C852-4C41-A2D3-B1871D74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9757-F8CE-4F80-94B2-2EDB5AD5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39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901E92-F47F-47A1-96A8-6846CCDA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FC7EE3-AF33-4AB6-8198-B279EB48E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AEBA60-D417-4581-944C-7A17F8E87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5B8499E-7A96-451C-9B16-1D95D96F97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894DAD-502B-48A8-9953-F4043808B4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8D721D1-E888-45CD-939E-13815CF1F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115-FA1B-4AF4-BC4F-A7F5C04C763B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1C970AF-E0F5-4F18-9347-3B92482B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16424D4-8A36-46B7-8D4B-87DFC62E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9757-F8CE-4F80-94B2-2EDB5AD5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81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04B42E-C60A-4162-9F70-4478FC733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344520E-3E13-49F5-A49C-A7966F293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115-FA1B-4AF4-BC4F-A7F5C04C763B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8FB3786-A7E7-43A2-BA18-07463B2FF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C1CDBC1-B644-4477-9BFF-BEE0DC283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9757-F8CE-4F80-94B2-2EDB5AD5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7686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5AC9032-8EB8-4C6B-B588-8A76DF3DA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115-FA1B-4AF4-BC4F-A7F5C04C763B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9B086C4-D686-41A3-8470-44E4C98A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C44EC0-F6BF-49A9-A038-95B9E90D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9757-F8CE-4F80-94B2-2EDB5AD5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5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380F3C-CC6E-423E-8E9F-A87CB435C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08102F-AA6A-4967-BE27-DB18167A7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72D3D1-4377-44C3-B39F-35558FFE0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B2F779-28B1-42CD-AD23-6774147AA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115-FA1B-4AF4-BC4F-A7F5C04C763B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802342-A97D-4684-8DC4-8BF0EE98D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ED53F5-B9B6-455D-9FEB-B4306D6DA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9757-F8CE-4F80-94B2-2EDB5AD5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57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4A409-DD01-475B-94FB-AF6312FF5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DAA6E7A-82EC-4A42-97AA-6488B52CD5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66EC76-7DC1-4EA4-9235-B97F27D5D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DF89C3-E14D-4216-9279-4F4E0E1C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115-FA1B-4AF4-BC4F-A7F5C04C763B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0883B2-7B9B-41C7-867E-0C7B811A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23860C-5AF9-4D95-B8A3-DC637FF2E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9757-F8CE-4F80-94B2-2EDB5AD5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6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4F48AFC-AF3F-428E-9CDF-454C06B7D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15D5B0-7658-4B4B-AF83-7EE169698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CA3926-362A-4E48-8F21-ABDB4C863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84115-FA1B-4AF4-BC4F-A7F5C04C763B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98C660-7C8E-4E4B-B5B5-2B51603F4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20031A-93E3-4952-98C8-9CFDDD06A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19757-F8CE-4F80-94B2-2EDB5AD5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07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1745ADB-A129-4344-A086-68212581D430}"/>
              </a:ext>
            </a:extLst>
          </p:cNvPr>
          <p:cNvSpPr txBox="1"/>
          <p:nvPr/>
        </p:nvSpPr>
        <p:spPr>
          <a:xfrm>
            <a:off x="3790121" y="251792"/>
            <a:ext cx="4214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>
                <a:latin typeface="Arial" panose="020B0604020202020204" pitchFamily="34" charset="0"/>
                <a:cs typeface="Arial" panose="020B0604020202020204" pitchFamily="34" charset="0"/>
              </a:rPr>
              <a:t>LOGO WEB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2089368-AACB-46E2-8B88-4A6E26B391DD}"/>
              </a:ext>
            </a:extLst>
          </p:cNvPr>
          <p:cNvSpPr txBox="1"/>
          <p:nvPr/>
        </p:nvSpPr>
        <p:spPr>
          <a:xfrm>
            <a:off x="1590260" y="1384852"/>
            <a:ext cx="21998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JPEG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265CA14-697A-43EC-BF6D-61A6E73665EB}"/>
              </a:ext>
            </a:extLst>
          </p:cNvPr>
          <p:cNvSpPr txBox="1"/>
          <p:nvPr/>
        </p:nvSpPr>
        <p:spPr>
          <a:xfrm>
            <a:off x="8700055" y="1384852"/>
            <a:ext cx="1663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PNG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66970D9-C828-48AF-B95E-2D9DDD2A5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45" y="2468493"/>
            <a:ext cx="3898900" cy="24511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0D43133-C571-4AE3-B29B-35BB02B400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642" y="2468367"/>
            <a:ext cx="3892750" cy="245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731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C74A90F-0BAA-4B7E-A5DB-6C4D4B9FF9E3}"/>
              </a:ext>
            </a:extLst>
          </p:cNvPr>
          <p:cNvSpPr txBox="1"/>
          <p:nvPr/>
        </p:nvSpPr>
        <p:spPr>
          <a:xfrm>
            <a:off x="3790121" y="251792"/>
            <a:ext cx="4214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>
                <a:latin typeface="Arial" panose="020B0604020202020204" pitchFamily="34" charset="0"/>
                <a:cs typeface="Arial" panose="020B0604020202020204" pitchFamily="34" charset="0"/>
              </a:rPr>
              <a:t>LOGO WEB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9255DCB-DF95-4FC5-8607-0FDE7697F15C}"/>
              </a:ext>
            </a:extLst>
          </p:cNvPr>
          <p:cNvSpPr txBox="1"/>
          <p:nvPr/>
        </p:nvSpPr>
        <p:spPr>
          <a:xfrm>
            <a:off x="1590260" y="1384852"/>
            <a:ext cx="21998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JPEG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161EC90-F743-4092-80CC-DDF65F53443C}"/>
              </a:ext>
            </a:extLst>
          </p:cNvPr>
          <p:cNvSpPr txBox="1"/>
          <p:nvPr/>
        </p:nvSpPr>
        <p:spPr>
          <a:xfrm>
            <a:off x="8700055" y="1384852"/>
            <a:ext cx="1663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PNG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DF22368-C1F7-453F-B3CA-ADC8DC8504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40" y="2693780"/>
            <a:ext cx="3898900" cy="24511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DDE110D-51A6-46EF-9E25-0532031687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252" y="2693654"/>
            <a:ext cx="3892750" cy="245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25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8C085EF-2E7A-4C0C-9ED2-490A53FDAE1A}"/>
              </a:ext>
            </a:extLst>
          </p:cNvPr>
          <p:cNvSpPr txBox="1"/>
          <p:nvPr/>
        </p:nvSpPr>
        <p:spPr>
          <a:xfrm>
            <a:off x="1225826" y="290796"/>
            <a:ext cx="97403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>
                <a:latin typeface="Arial" panose="020B0604020202020204" pitchFamily="34" charset="0"/>
                <a:cs typeface="Arial" panose="020B0604020202020204" pitchFamily="34" charset="0"/>
              </a:rPr>
              <a:t>Bannière/signature mail WEB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D385E3D-D857-4B89-A977-3FA8738CD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374" y="2501487"/>
            <a:ext cx="74422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4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9CF6F7E-3CA5-427F-9E80-EC621EEC1325}"/>
              </a:ext>
            </a:extLst>
          </p:cNvPr>
          <p:cNvSpPr txBox="1"/>
          <p:nvPr/>
        </p:nvSpPr>
        <p:spPr>
          <a:xfrm>
            <a:off x="1225826" y="290796"/>
            <a:ext cx="97403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>
                <a:latin typeface="Arial" panose="020B0604020202020204" pitchFamily="34" charset="0"/>
                <a:cs typeface="Arial" panose="020B0604020202020204" pitchFamily="34" charset="0"/>
              </a:rPr>
              <a:t>Visuel WEB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F957069-39AA-487D-9E15-3C4471B85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0" y="1387060"/>
            <a:ext cx="4826000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034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9CF6F7E-3CA5-427F-9E80-EC621EEC1325}"/>
              </a:ext>
            </a:extLst>
          </p:cNvPr>
          <p:cNvSpPr txBox="1"/>
          <p:nvPr/>
        </p:nvSpPr>
        <p:spPr>
          <a:xfrm>
            <a:off x="735496" y="2659559"/>
            <a:ext cx="55195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>
                <a:latin typeface="Arial" panose="020B0604020202020204" pitchFamily="34" charset="0"/>
                <a:cs typeface="Arial" panose="020B0604020202020204" pitchFamily="34" charset="0"/>
              </a:rPr>
              <a:t>Visuel A5 WEB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1EC14E-24C2-4E33-B100-A1862A96E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977" y="0"/>
            <a:ext cx="48524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9970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Grand écran</PresentationFormat>
  <Paragraphs>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Lise Debruyne - cd2e</dc:creator>
  <cp:lastModifiedBy>Lise Debruyne - cd2e</cp:lastModifiedBy>
  <cp:revision>2</cp:revision>
  <dcterms:created xsi:type="dcterms:W3CDTF">2019-09-18T15:09:56Z</dcterms:created>
  <dcterms:modified xsi:type="dcterms:W3CDTF">2019-09-18T15:22:32Z</dcterms:modified>
</cp:coreProperties>
</file>