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DD4"/>
    <a:srgbClr val="79A830"/>
    <a:srgbClr val="B6D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241" autoAdjust="0"/>
  </p:normalViewPr>
  <p:slideViewPr>
    <p:cSldViewPr snapToGrid="0">
      <p:cViewPr varScale="1">
        <p:scale>
          <a:sx n="60" d="100"/>
          <a:sy n="60" d="100"/>
        </p:scale>
        <p:origin x="17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15D1C-E0B6-47D2-BD55-E99D0FB0EB30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3290C-5363-4693-8733-52E1C61BB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98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553E8-BFEC-4EB8-9169-5A088DC6B1D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01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15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5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52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88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66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00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86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1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79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82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33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BDD4-BF34-44CA-822C-FA1376EEA53E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29EE-3B3B-4360-9DA6-265519EF2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0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avnir.org/" TargetMode="External"/><Relationship Id="rId4" Type="http://schemas.openxmlformats.org/officeDocument/2006/relationships/hyperlink" Target="https://congres.avnir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84"/>
          <a:stretch/>
        </p:blipFill>
        <p:spPr>
          <a:xfrm>
            <a:off x="-43706" y="4949314"/>
            <a:ext cx="9346913" cy="18803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8171" y="1793351"/>
            <a:ext cx="8823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Nearly 300 public decision-makers, companies, researchers and consulting firms </a:t>
            </a:r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will gather around the applications of Life Cycle Assessment (LCA) and </a:t>
            </a:r>
            <a:r>
              <a:rPr lang="en-US" sz="240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Ecodesign</a:t>
            </a:r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for the implementation of the circular economy! </a:t>
            </a:r>
          </a:p>
          <a:p>
            <a:pPr algn="ctr"/>
            <a:endParaRPr lang="fr-FR" sz="105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fr-FR" i="1" dirty="0">
                <a:solidFill>
                  <a:srgbClr val="0EADD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congres.avnir.org</a:t>
            </a:r>
            <a:r>
              <a:rPr lang="fr-FR" i="1" dirty="0">
                <a:solidFill>
                  <a:srgbClr val="0EA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i="1" dirty="0">
                <a:solidFill>
                  <a:srgbClr val="0EADD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www.avnir.org</a:t>
            </a:r>
            <a:r>
              <a:rPr lang="fr-FR" i="1" dirty="0">
                <a:solidFill>
                  <a:srgbClr val="0EA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8785817-C84B-4384-889D-8FF0AB6F1739}"/>
              </a:ext>
            </a:extLst>
          </p:cNvPr>
          <p:cNvGrpSpPr/>
          <p:nvPr/>
        </p:nvGrpSpPr>
        <p:grpSpPr>
          <a:xfrm>
            <a:off x="461439" y="4008123"/>
            <a:ext cx="8221118" cy="1749150"/>
            <a:chOff x="5708982" y="4633506"/>
            <a:chExt cx="5850492" cy="279838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6308E0A-9947-46D4-ABC6-723A4EE50116}"/>
                </a:ext>
              </a:extLst>
            </p:cNvPr>
            <p:cNvSpPr/>
            <p:nvPr/>
          </p:nvSpPr>
          <p:spPr>
            <a:xfrm>
              <a:off x="5708982" y="4633506"/>
              <a:ext cx="5850492" cy="2798380"/>
            </a:xfrm>
            <a:prstGeom prst="roundRect">
              <a:avLst>
                <a:gd name="adj" fmla="val 13849"/>
              </a:avLst>
            </a:prstGeom>
            <a:solidFill>
              <a:schemeClr val="bg1"/>
            </a:solidFill>
            <a:ln w="28575">
              <a:solidFill>
                <a:srgbClr val="7CA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01A121-94F4-4A8D-B936-8E40D7F49B30}"/>
                </a:ext>
              </a:extLst>
            </p:cNvPr>
            <p:cNvSpPr/>
            <p:nvPr/>
          </p:nvSpPr>
          <p:spPr>
            <a:xfrm>
              <a:off x="5843646" y="4780335"/>
              <a:ext cx="5715828" cy="2439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800" b="1" dirty="0" err="1">
                  <a:solidFill>
                    <a:srgbClr val="0EADD4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November</a:t>
              </a:r>
              <a:r>
                <a:rPr lang="fr-FR" sz="2800" b="1" dirty="0">
                  <a:solidFill>
                    <a:srgbClr val="0EADD4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6 and 7, 2019</a:t>
              </a:r>
            </a:p>
            <a:p>
              <a:pPr algn="ctr">
                <a:spcAft>
                  <a:spcPts val="0"/>
                </a:spcAft>
              </a:pPr>
              <a:r>
                <a:rPr lang="fr-FR" sz="2800" b="1" dirty="0">
                  <a:solidFill>
                    <a:srgbClr val="0EADD4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Lille, France</a:t>
              </a:r>
              <a:endParaRPr lang="fr-FR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2800" i="1" dirty="0" err="1">
                  <a:solidFill>
                    <a:srgbClr val="0EADD4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Preferential</a:t>
              </a:r>
              <a:r>
                <a:rPr lang="fr-FR" sz="2800" i="1" dirty="0">
                  <a:solidFill>
                    <a:srgbClr val="0EADD4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rates </a:t>
              </a:r>
              <a:r>
                <a:rPr lang="fr-FR" sz="2800" i="1" dirty="0" err="1">
                  <a:solidFill>
                    <a:srgbClr val="0EADD4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before</a:t>
              </a:r>
              <a:r>
                <a:rPr lang="fr-FR" sz="2800" i="1" dirty="0">
                  <a:solidFill>
                    <a:srgbClr val="0EADD4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fr-FR" sz="2800" i="1" dirty="0" err="1">
                  <a:solidFill>
                    <a:srgbClr val="0EADD4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september</a:t>
              </a:r>
              <a:r>
                <a:rPr lang="fr-FR" sz="2800" i="1" dirty="0">
                  <a:solidFill>
                    <a:srgbClr val="0EADD4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30</a:t>
              </a:r>
              <a:br>
                <a:rPr lang="fr-FR" sz="2000" dirty="0">
                  <a:solidFill>
                    <a:srgbClr val="FFFFFF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Arial" panose="020B0604020202020204" pitchFamily="34" charset="0"/>
                </a:rPr>
              </a:br>
              <a:endParaRPr lang="fr-FR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FD07F0CB-D9BD-40B6-80B6-21A6837CAE8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" y="-450742"/>
            <a:ext cx="8823158" cy="25988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F6C6F7-3EF0-416A-949B-A96B7C4F5403}"/>
              </a:ext>
            </a:extLst>
          </p:cNvPr>
          <p:cNvSpPr/>
          <p:nvPr/>
        </p:nvSpPr>
        <p:spPr>
          <a:xfrm>
            <a:off x="5005137" y="1301858"/>
            <a:ext cx="3769895" cy="227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8CF520-2423-4B1C-BFDE-3F670D7EC009}"/>
              </a:ext>
            </a:extLst>
          </p:cNvPr>
          <p:cNvSpPr txBox="1"/>
          <p:nvPr/>
        </p:nvSpPr>
        <p:spPr>
          <a:xfrm>
            <a:off x="4732421" y="1196008"/>
            <a:ext cx="46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err="1">
                <a:solidFill>
                  <a:srgbClr val="0EADD4"/>
                </a:solidFill>
              </a:rPr>
              <a:t>Implementing</a:t>
            </a:r>
            <a:r>
              <a:rPr lang="fr-FR" sz="2000" i="1" dirty="0">
                <a:solidFill>
                  <a:srgbClr val="0EADD4"/>
                </a:solidFill>
              </a:rPr>
              <a:t> a future more </a:t>
            </a:r>
            <a:r>
              <a:rPr lang="fr-FR" sz="2000" i="1" dirty="0" err="1">
                <a:solidFill>
                  <a:srgbClr val="0EADD4"/>
                </a:solidFill>
              </a:rPr>
              <a:t>circular</a:t>
            </a:r>
            <a:endParaRPr lang="fr-FR" sz="2000" i="1" dirty="0">
              <a:solidFill>
                <a:srgbClr val="0EAD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677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7065</TotalTime>
  <Words>65</Words>
  <Application>Microsoft Office PowerPoint</Application>
  <PresentationFormat>Affichage à l'écran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Gadugi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Alice Salamon - cd2e</dc:creator>
  <cp:lastModifiedBy>Lise Debruyne - cd2e</cp:lastModifiedBy>
  <cp:revision>190</cp:revision>
  <dcterms:created xsi:type="dcterms:W3CDTF">2017-06-21T10:09:14Z</dcterms:created>
  <dcterms:modified xsi:type="dcterms:W3CDTF">2019-09-20T08:15:05Z</dcterms:modified>
</cp:coreProperties>
</file>