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DD4"/>
    <a:srgbClr val="79A830"/>
    <a:srgbClr val="B6D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241" autoAdjust="0"/>
  </p:normalViewPr>
  <p:slideViewPr>
    <p:cSldViewPr snapToGrid="0">
      <p:cViewPr varScale="1">
        <p:scale>
          <a:sx n="60" d="100"/>
          <a:sy n="60" d="100"/>
        </p:scale>
        <p:origin x="1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15D1C-E0B6-47D2-BD55-E99D0FB0EB30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3290C-5363-4693-8733-52E1C61BB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98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53E8-BFEC-4EB8-9169-5A088DC6B1D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019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15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59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52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88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66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00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86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1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79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2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33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EBDD4-BF34-44CA-822C-FA1376EEA53E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F29EE-3B3B-4360-9DA6-265519EF29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02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gres.avnir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http://www.avnir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028930" y="682094"/>
            <a:ext cx="3858396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Les 6 et 7 novembre 2019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Villeneuve d’Ascq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près de </a:t>
            </a:r>
          </a:p>
          <a:p>
            <a:pPr algn="ctr"/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300 décideurs publics, entreprises, chercheurs et bureaux d'étude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se réuniront autour des applications de</a:t>
            </a:r>
          </a:p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l’Analyse du Cycle de Vie (ACV) et de l’écoconception en vue de la mise en œuvre de l'économie circulaire ! </a:t>
            </a:r>
          </a:p>
          <a:p>
            <a:pPr algn="ctr"/>
            <a:endParaRPr lang="fr-FR" sz="1100" dirty="0">
              <a:latin typeface="Arial" panose="020B0604020202020204" pitchFamily="34" charset="0"/>
              <a:ea typeface="Gadugi" panose="020B0502040204020203" pitchFamily="34" charset="0"/>
              <a:cs typeface="Arial" panose="020B0604020202020204" pitchFamily="34" charset="0"/>
            </a:endParaRPr>
          </a:p>
          <a:p>
            <a:pPr algn="ctr"/>
            <a:r>
              <a:rPr lang="fr-FR" i="1" dirty="0">
                <a:solidFill>
                  <a:srgbClr val="0EADD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congres.avnir.org</a:t>
            </a:r>
            <a:r>
              <a:rPr lang="fr-FR" i="1" dirty="0">
                <a:solidFill>
                  <a:srgbClr val="0EAD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fr-FR" i="1" dirty="0">
                <a:solidFill>
                  <a:srgbClr val="0EADD4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www.avnir.org</a:t>
            </a:r>
            <a:r>
              <a:rPr lang="fr-FR" i="1" dirty="0">
                <a:solidFill>
                  <a:srgbClr val="0EAD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fr-FR" sz="2000" i="1" dirty="0">
              <a:solidFill>
                <a:srgbClr val="0EAD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Inscriptions sur le site du Congrès [</a:t>
            </a:r>
            <a:r>
              <a:rPr lang="fr-F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avniR</a:t>
            </a:r>
            <a:r>
              <a:rPr lang="fr-F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algn="ctr"/>
            <a:endParaRPr lang="fr-FR" sz="2000" i="1" dirty="0">
              <a:solidFill>
                <a:srgbClr val="0EAD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E50CF756-941C-48AB-BD0B-7F7608CAEB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524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677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7083</TotalTime>
  <Words>51</Words>
  <Application>Microsoft Office PowerPoint</Application>
  <PresentationFormat>Affichage à l'écran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Alice Salamon - cd2e</dc:creator>
  <cp:lastModifiedBy>Lise Debruyne - cd2e</cp:lastModifiedBy>
  <cp:revision>192</cp:revision>
  <dcterms:created xsi:type="dcterms:W3CDTF">2017-06-21T10:09:14Z</dcterms:created>
  <dcterms:modified xsi:type="dcterms:W3CDTF">2019-09-26T15:46:07Z</dcterms:modified>
</cp:coreProperties>
</file>