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ADD4"/>
    <a:srgbClr val="79A830"/>
    <a:srgbClr val="B6D0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3241" autoAdjust="0"/>
  </p:normalViewPr>
  <p:slideViewPr>
    <p:cSldViewPr snapToGrid="0">
      <p:cViewPr varScale="1">
        <p:scale>
          <a:sx n="60" d="100"/>
          <a:sy n="60" d="100"/>
        </p:scale>
        <p:origin x="17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315D1C-E0B6-47D2-BD55-E99D0FB0EB30}" type="datetimeFigureOut">
              <a:rPr lang="fr-FR" smtClean="0"/>
              <a:t>26/09/2019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3290C-5363-4693-8733-52E1C61BB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0985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553E8-BFEC-4EB8-9169-5A088DC6B1D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6019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BDD4-BF34-44CA-822C-FA1376EEA53E}" type="datetimeFigureOut">
              <a:rPr lang="fr-FR" smtClean="0"/>
              <a:t>26/09/2019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29EE-3B3B-4360-9DA6-265519EF29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8155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BDD4-BF34-44CA-822C-FA1376EEA53E}" type="datetimeFigureOut">
              <a:rPr lang="fr-FR" smtClean="0"/>
              <a:t>26/09/2019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29EE-3B3B-4360-9DA6-265519EF29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359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BDD4-BF34-44CA-822C-FA1376EEA53E}" type="datetimeFigureOut">
              <a:rPr lang="fr-FR" smtClean="0"/>
              <a:t>26/09/2019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29EE-3B3B-4360-9DA6-265519EF29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352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BDD4-BF34-44CA-822C-FA1376EEA53E}" type="datetimeFigureOut">
              <a:rPr lang="fr-FR" smtClean="0"/>
              <a:t>26/09/2019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29EE-3B3B-4360-9DA6-265519EF29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4884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BDD4-BF34-44CA-822C-FA1376EEA53E}" type="datetimeFigureOut">
              <a:rPr lang="fr-FR" smtClean="0"/>
              <a:t>26/09/2019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29EE-3B3B-4360-9DA6-265519EF29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2666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BDD4-BF34-44CA-822C-FA1376EEA53E}" type="datetimeFigureOut">
              <a:rPr lang="fr-FR" smtClean="0"/>
              <a:t>26/09/2019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29EE-3B3B-4360-9DA6-265519EF29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5004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BDD4-BF34-44CA-822C-FA1376EEA53E}" type="datetimeFigureOut">
              <a:rPr lang="fr-FR" smtClean="0"/>
              <a:t>26/09/2019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29EE-3B3B-4360-9DA6-265519EF29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7861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BDD4-BF34-44CA-822C-FA1376EEA53E}" type="datetimeFigureOut">
              <a:rPr lang="fr-FR" smtClean="0"/>
              <a:t>26/09/2019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29EE-3B3B-4360-9DA6-265519EF29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811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BDD4-BF34-44CA-822C-FA1376EEA53E}" type="datetimeFigureOut">
              <a:rPr lang="fr-FR" smtClean="0"/>
              <a:t>26/09/2019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29EE-3B3B-4360-9DA6-265519EF29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2796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BDD4-BF34-44CA-822C-FA1376EEA53E}" type="datetimeFigureOut">
              <a:rPr lang="fr-FR" smtClean="0"/>
              <a:t>26/09/2019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29EE-3B3B-4360-9DA6-265519EF29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1825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BDD4-BF34-44CA-822C-FA1376EEA53E}" type="datetimeFigureOut">
              <a:rPr lang="fr-FR" smtClean="0"/>
              <a:t>26/09/2019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29EE-3B3B-4360-9DA6-265519EF29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6332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EBDD4-BF34-44CA-822C-FA1376EEA53E}" type="datetimeFigureOut">
              <a:rPr lang="fr-FR" smtClean="0"/>
              <a:t>26/09/2019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F29EE-3B3B-4360-9DA6-265519EF29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4026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ngres.avnir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hyperlink" Target="http://www.avnir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028930" y="682094"/>
            <a:ext cx="3858396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Les 6 et 7 novembre 2019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à 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Villeneuve d’Ascq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, près de </a:t>
            </a:r>
          </a:p>
          <a:p>
            <a:pPr algn="ctr"/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300 décideurs publics, entreprises, chercheurs et bureaux d'étude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se réuniront autour des applications de</a:t>
            </a:r>
          </a:p>
          <a:p>
            <a:pPr algn="ctr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l’Analyse du Cycle de Vie (ACV) et de l’écoconception en vue de la mise en œuvre de l'économie circulaire ! </a:t>
            </a:r>
          </a:p>
          <a:p>
            <a:pPr algn="ctr"/>
            <a:endParaRPr lang="fr-FR" sz="1100" dirty="0">
              <a:latin typeface="Arial" panose="020B0604020202020204" pitchFamily="34" charset="0"/>
              <a:ea typeface="Gadugi" panose="020B0502040204020203" pitchFamily="34" charset="0"/>
              <a:cs typeface="Arial" panose="020B0604020202020204" pitchFamily="34" charset="0"/>
            </a:endParaRPr>
          </a:p>
          <a:p>
            <a:pPr algn="ctr"/>
            <a:r>
              <a:rPr lang="fr-FR" i="1" dirty="0">
                <a:solidFill>
                  <a:srgbClr val="0EADD4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congres.avnir.org</a:t>
            </a:r>
            <a:r>
              <a:rPr lang="fr-FR" i="1" dirty="0">
                <a:solidFill>
                  <a:srgbClr val="0EADD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fr-FR" i="1" dirty="0">
                <a:solidFill>
                  <a:srgbClr val="0EADD4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www.avnir.org</a:t>
            </a:r>
            <a:r>
              <a:rPr lang="fr-FR" i="1" dirty="0">
                <a:solidFill>
                  <a:srgbClr val="0EADD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fr-FR" sz="2000" i="1" dirty="0">
              <a:solidFill>
                <a:srgbClr val="0EADD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Inscriptions sur le site du Congrès [</a:t>
            </a:r>
            <a:r>
              <a:rPr lang="fr-FR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avniR</a:t>
            </a:r>
            <a:r>
              <a:rPr lang="fr-F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pPr algn="ctr"/>
            <a:endParaRPr lang="fr-FR" sz="2000" i="1" dirty="0">
              <a:solidFill>
                <a:srgbClr val="0EADD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E50CF756-941C-48AB-BD0B-7F7608CAEB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8524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0677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7083</TotalTime>
  <Words>51</Words>
  <Application>Microsoft Office PowerPoint</Application>
  <PresentationFormat>Affichage à l'écran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Alice Salamon - cd2e</dc:creator>
  <cp:lastModifiedBy>Lise Debruyne - cd2e</cp:lastModifiedBy>
  <cp:revision>192</cp:revision>
  <dcterms:created xsi:type="dcterms:W3CDTF">2017-06-21T10:09:14Z</dcterms:created>
  <dcterms:modified xsi:type="dcterms:W3CDTF">2019-09-26T15:46:07Z</dcterms:modified>
</cp:coreProperties>
</file>